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6ED9C-2F97-49B6-C25B-91DCA82273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CE2E0F-3037-8490-42F7-FBF6117C1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F17D3-04C3-9F0B-9882-36D3C613C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A239-CBA8-4265-9300-FE60EB40809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E5EB24-E9A4-BA8A-7898-395157758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2F98F-32C1-A93D-BBE1-C8A82BF07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BB888-1ECF-46C6-A6C7-E047DC9E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9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712E4-9110-573E-E9DC-083D4636A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C5D1CA-B961-80AB-4C5C-CC3A02CAC1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952E2-AFDB-BC62-C20D-4AEF79EB7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A239-CBA8-4265-9300-FE60EB40809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9D85B-E15F-31E0-E691-68412EA11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1FCA7-45FB-2EE0-0EDA-EB856C4F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BB888-1ECF-46C6-A6C7-E047DC9E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714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B938E8-919C-5377-7EAD-BA3119519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EF9269-7279-46E4-F260-23E99C5D0F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4647A-1C5D-7CB8-F4C6-6B487C0FA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A239-CBA8-4265-9300-FE60EB40809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8F543-F996-A4EB-9E1F-1E7E5B085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FA9EE-07C0-BCCC-BD8F-3783A64F0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BB888-1ECF-46C6-A6C7-E047DC9E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92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2EEBE-00BA-E4D0-FEBA-65CF8590C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E0962-4429-FFD5-4C20-3AA0669CE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0454E-7A31-DF9F-2B5F-C6284848D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A239-CBA8-4265-9300-FE60EB40809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62AC41-63E4-AB63-B31C-553DB3ACE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99E65-C33F-AA6B-C2B1-09954FCEC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BB888-1ECF-46C6-A6C7-E047DC9E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26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38F20-2560-F98C-8EFA-811663E86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1C98C0-164A-7105-7105-77B0894F8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7D126-4F85-7C6A-9C41-86ED0560F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A239-CBA8-4265-9300-FE60EB40809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6AFA3-9B73-23BC-95E6-EA9FAC69F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BE3AC5-AA07-E5CD-6434-69137F278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BB888-1ECF-46C6-A6C7-E047DC9E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59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686A3-851F-030D-FDCD-263201DB2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C8349-799E-8937-93BB-B06D25FE84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F4FE4D-265C-C18F-8364-3F302544A2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7CA12C-8651-DC3C-F2DD-1D2771218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A239-CBA8-4265-9300-FE60EB40809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32EB73-BA9F-E490-0A4C-C7F5F4ACE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2AD163-0700-0124-9FD1-0C323C112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BB888-1ECF-46C6-A6C7-E047DC9E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1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928B9-3198-1A5A-E488-4C95CFF80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5D82FD-86F8-ABC6-D9A6-D74978B98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41EFE-1973-0C93-4D0F-488A82C93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D9CE3E-8291-FB0B-7473-1F13E2408B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F46939-21D1-537F-FB0A-46AD3C3F78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73E663-A350-3760-5578-CEED1C4F8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A239-CBA8-4265-9300-FE60EB40809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C01796-DFB6-B478-B386-7FF96CAFD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2480A3-B933-C354-1074-8F3D738A3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BB888-1ECF-46C6-A6C7-E047DC9E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2D02F-6A25-C781-923E-C4DF3AE1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E2CA4B-AC9B-4E10-AB99-B4C56A6B5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A239-CBA8-4265-9300-FE60EB40809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9EF4E-DBF8-1CC5-EE9C-873868481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2C2793-4346-23B3-3BFC-3E2C0400E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BB888-1ECF-46C6-A6C7-E047DC9E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81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5A33BD-2556-C150-C2DD-09E4FE360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A239-CBA8-4265-9300-FE60EB40809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A0D28D-1237-8BD7-E6A8-2CBB266E5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966DAF-46FA-9AAF-0737-22A44E646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BB888-1ECF-46C6-A6C7-E047DC9E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072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0C938-B783-F533-1905-70E6F995F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B5D03-A947-511F-65D0-577B29692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105DF9-A263-3B3B-4FE4-06A9FCF5CD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C92477-16C0-8484-39E4-DA76C5CC1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A239-CBA8-4265-9300-FE60EB40809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8EE01F-CB7C-B7AD-CA54-ABE8F869D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D0ACC4-C630-8795-ABF3-DEA40736C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BB888-1ECF-46C6-A6C7-E047DC9E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955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798E9-B553-B36D-2F8D-76F185A69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55274D-3284-19B3-0A9F-04179E45D4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7F7639-4AAA-141C-3893-37694DA4FA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103DAB-EFCB-1AA1-A6AD-44EE9B5AC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FA239-CBA8-4265-9300-FE60EB40809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E02776-85D2-B433-652D-A77E8E5A2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DF59A1-4714-59B7-E32B-31EEED755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BB888-1ECF-46C6-A6C7-E047DC9E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58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A87D41-1701-F9BF-9687-F19D786FE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8ACE19-9F4D-A11C-B803-AE8541C97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C1DC1-11F8-09B4-9038-2ABD7F103F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BFA239-CBA8-4265-9300-FE60EB408096}" type="datetimeFigureOut">
              <a:rPr lang="en-US" smtClean="0"/>
              <a:t>10/21/2024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B853A-4BD1-0485-E274-D12A4D122D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225E77-91E8-805F-D4FC-74DBB6C605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3BB888-1ECF-46C6-A6C7-E047DC9E4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33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501E82C-CFAE-761C-CF89-68436D7C9F5C}"/>
              </a:ext>
            </a:extLst>
          </p:cNvPr>
          <p:cNvSpPr txBox="1"/>
          <p:nvPr/>
        </p:nvSpPr>
        <p:spPr>
          <a:xfrm>
            <a:off x="224828" y="1235178"/>
            <a:ext cx="11742344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/>
              <a:t>-</a:t>
            </a:r>
            <a:r>
              <a:rPr lang="en-US" sz="1400" dirty="0" err="1"/>
              <a:t>Fedexsc</a:t>
            </a:r>
            <a:r>
              <a:rPr lang="en-US" sz="1400" dirty="0"/>
              <a:t> (Magento)-</a:t>
            </a:r>
          </a:p>
          <a:p>
            <a:r>
              <a:rPr lang="en-US" sz="1400" dirty="0"/>
              <a:t>	Magento URL: https://fedexscmobility.wirelesshelp.com/magentoadmin/</a:t>
            </a:r>
          </a:p>
          <a:p>
            <a:r>
              <a:rPr lang="en-US" sz="1400" dirty="0"/>
              <a:t>	Login: </a:t>
            </a:r>
            <a:r>
              <a:rPr lang="en-US" sz="1400" dirty="0" err="1"/>
              <a:t>knadmin</a:t>
            </a:r>
            <a:endParaRPr lang="en-US" sz="1400" dirty="0"/>
          </a:p>
          <a:p>
            <a:r>
              <a:rPr lang="en-US" sz="1400" dirty="0"/>
              <a:t>	Pass: Imknadmin1!</a:t>
            </a:r>
          </a:p>
          <a:p>
            <a:r>
              <a:rPr lang="en-US" sz="1400" dirty="0"/>
              <a:t>	User: 2751202@fedex.com Pass/123456789 </a:t>
            </a:r>
            <a:r>
              <a:rPr lang="en-US" sz="1400" dirty="0" err="1"/>
              <a:t>Fedex</a:t>
            </a:r>
            <a:r>
              <a:rPr lang="en-US" sz="1400" dirty="0"/>
              <a:t> Employee</a:t>
            </a:r>
          </a:p>
          <a:p>
            <a:r>
              <a:rPr lang="en-US" sz="1400" dirty="0"/>
              <a:t>Server Info (Magento)-</a:t>
            </a:r>
          </a:p>
          <a:p>
            <a:r>
              <a:rPr lang="en-US" sz="1400" dirty="0"/>
              <a:t>	IP: 20.163.143.24</a:t>
            </a:r>
          </a:p>
          <a:p>
            <a:r>
              <a:rPr lang="en-US" sz="1400" dirty="0"/>
              <a:t>	Port:  8092</a:t>
            </a:r>
          </a:p>
          <a:p>
            <a:r>
              <a:rPr lang="en-US" sz="1400" dirty="0"/>
              <a:t>	User: </a:t>
            </a:r>
            <a:r>
              <a:rPr lang="en-US" sz="1400" dirty="0" err="1"/>
              <a:t>clientmagentoadmin</a:t>
            </a:r>
            <a:endParaRPr lang="en-US" sz="1400" dirty="0"/>
          </a:p>
          <a:p>
            <a:r>
              <a:rPr lang="en-US" sz="1400" dirty="0"/>
              <a:t>	Key File :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>
                <a:solidFill>
                  <a:srgbClr val="FF0000"/>
                </a:solidFill>
              </a:rPr>
              <a:t>-</a:t>
            </a:r>
            <a:r>
              <a:rPr lang="en-US" sz="1400" dirty="0" err="1">
                <a:solidFill>
                  <a:srgbClr val="FF0000"/>
                </a:solidFill>
              </a:rPr>
              <a:t>Fedexsc</a:t>
            </a:r>
            <a:r>
              <a:rPr lang="en-US" sz="1400" dirty="0">
                <a:solidFill>
                  <a:srgbClr val="FF0000"/>
                </a:solidFill>
              </a:rPr>
              <a:t> (CSP)-</a:t>
            </a:r>
          </a:p>
          <a:p>
            <a:r>
              <a:rPr lang="en-US" sz="1400" dirty="0">
                <a:solidFill>
                  <a:srgbClr val="FF0000"/>
                </a:solidFill>
              </a:rPr>
              <a:t>	WP URL: https://fedexsc.wirelesshelp.com/wp-admin/</a:t>
            </a:r>
          </a:p>
          <a:p>
            <a:r>
              <a:rPr lang="en-US" sz="1400" dirty="0">
                <a:solidFill>
                  <a:srgbClr val="FF0000"/>
                </a:solidFill>
              </a:rPr>
              <a:t>	Login: </a:t>
            </a:r>
            <a:r>
              <a:rPr lang="en-US" sz="1400" dirty="0" err="1">
                <a:solidFill>
                  <a:srgbClr val="FF0000"/>
                </a:solidFill>
              </a:rPr>
              <a:t>fedexscadmin</a:t>
            </a:r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>
                <a:solidFill>
                  <a:srgbClr val="FF0000"/>
                </a:solidFill>
              </a:rPr>
              <a:t>	Pass: Imfedexscadmin1!</a:t>
            </a:r>
          </a:p>
          <a:p>
            <a:r>
              <a:rPr lang="en-US" sz="1400" dirty="0">
                <a:solidFill>
                  <a:srgbClr val="FF0000"/>
                </a:solidFill>
              </a:rPr>
              <a:t>	User:</a:t>
            </a:r>
          </a:p>
          <a:p>
            <a:r>
              <a:rPr lang="en-US" sz="1400" dirty="0">
                <a:solidFill>
                  <a:srgbClr val="FF0000"/>
                </a:solidFill>
              </a:rPr>
              <a:t>Server Info (CSP)-</a:t>
            </a:r>
          </a:p>
          <a:p>
            <a:r>
              <a:rPr lang="en-US" sz="1400" dirty="0">
                <a:solidFill>
                  <a:srgbClr val="FF0000"/>
                </a:solidFill>
              </a:rPr>
              <a:t>	IP: 20.185.155.38</a:t>
            </a:r>
          </a:p>
          <a:p>
            <a:r>
              <a:rPr lang="en-US" sz="1400" dirty="0">
                <a:solidFill>
                  <a:srgbClr val="FF0000"/>
                </a:solidFill>
              </a:rPr>
              <a:t>	Port:  8092</a:t>
            </a:r>
          </a:p>
          <a:p>
            <a:r>
              <a:rPr lang="en-US" sz="1400" dirty="0">
                <a:solidFill>
                  <a:srgbClr val="FF0000"/>
                </a:solidFill>
              </a:rPr>
              <a:t>	User: </a:t>
            </a:r>
            <a:r>
              <a:rPr lang="en-US" sz="1400" dirty="0" err="1">
                <a:solidFill>
                  <a:srgbClr val="FF0000"/>
                </a:solidFill>
              </a:rPr>
              <a:t>cspadmin</a:t>
            </a:r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>
                <a:solidFill>
                  <a:srgbClr val="FF0000"/>
                </a:solidFill>
              </a:rPr>
              <a:t>	Key File : </a:t>
            </a:r>
          </a:p>
          <a:p>
            <a:endParaRPr lang="en-US" sz="1400" dirty="0">
              <a:solidFill>
                <a:srgbClr val="FF0000"/>
              </a:solidFill>
            </a:endParaRPr>
          </a:p>
          <a:p>
            <a:r>
              <a:rPr lang="en-US" sz="1400" dirty="0">
                <a:solidFill>
                  <a:srgbClr val="FF0000"/>
                </a:solidFill>
              </a:rPr>
              <a:t>	</a:t>
            </a:r>
            <a:r>
              <a:rPr lang="en-US" sz="1400" dirty="0" err="1">
                <a:solidFill>
                  <a:srgbClr val="FF0000"/>
                </a:solidFill>
              </a:rPr>
              <a:t>Mysql</a:t>
            </a:r>
            <a:r>
              <a:rPr lang="en-US" sz="1400" dirty="0">
                <a:solidFill>
                  <a:srgbClr val="FF0000"/>
                </a:solidFill>
              </a:rPr>
              <a:t>:  </a:t>
            </a:r>
            <a:r>
              <a:rPr lang="en-US" sz="1400" dirty="0" err="1">
                <a:solidFill>
                  <a:srgbClr val="FF0000"/>
                </a:solidFill>
              </a:rPr>
              <a:t>cspadmin</a:t>
            </a:r>
            <a:r>
              <a:rPr lang="en-US" sz="1400" dirty="0">
                <a:solidFill>
                  <a:srgbClr val="FF0000"/>
                </a:solidFill>
              </a:rPr>
              <a:t> / Imcspadmin1#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B1445ED-7B81-C135-A6CC-B30C1411C2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2669"/>
              </p:ext>
            </p:extLst>
          </p:nvPr>
        </p:nvGraphicFramePr>
        <p:xfrm>
          <a:off x="1099245" y="5793950"/>
          <a:ext cx="2055666" cy="425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ckager Shell Object" showAsIcon="1" r:id="rId2" imgW="2295543" imgH="514350" progId="Package">
                  <p:embed/>
                </p:oleObj>
              </mc:Choice>
              <mc:Fallback>
                <p:oleObj name="Packager Shell Object" showAsIcon="1" r:id="rId2" imgW="2295543" imgH="51435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099245" y="5793950"/>
                        <a:ext cx="2055666" cy="4250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E58BE0D-8905-193C-E57F-5F51052C07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2466768"/>
              </p:ext>
            </p:extLst>
          </p:nvPr>
        </p:nvGraphicFramePr>
        <p:xfrm>
          <a:off x="1308225" y="3207997"/>
          <a:ext cx="1637706" cy="425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ackager Shell Object" showAsIcon="1" r:id="rId4" imgW="1828800" imgH="514350" progId="Package">
                  <p:embed/>
                </p:oleObj>
              </mc:Choice>
              <mc:Fallback>
                <p:oleObj name="Packager Shell Object" showAsIcon="1" r:id="rId4" imgW="1828800" imgH="51435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08225" y="3207997"/>
                        <a:ext cx="1637706" cy="4250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1649140-31E2-B111-FD8A-D30FC392FBAD}"/>
              </a:ext>
            </a:extLst>
          </p:cNvPr>
          <p:cNvSpPr txBox="1"/>
          <p:nvPr/>
        </p:nvSpPr>
        <p:spPr>
          <a:xfrm>
            <a:off x="3354309" y="642796"/>
            <a:ext cx="550450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FedEx Supply Chain Info </a:t>
            </a:r>
          </a:p>
        </p:txBody>
      </p:sp>
    </p:spTree>
    <p:extLst>
      <p:ext uri="{BB962C8B-B14F-4D97-AF65-F5344CB8AC3E}">
        <p14:creationId xmlns:p14="http://schemas.microsoft.com/office/powerpoint/2010/main" val="2369546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FF63CA5-89A6-AAB8-11E4-3D52088061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3260" y="3999765"/>
            <a:ext cx="7134131" cy="26344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8DFBD1B-363F-9028-C68B-C4ECD5CDF526}"/>
              </a:ext>
            </a:extLst>
          </p:cNvPr>
          <p:cNvSpPr txBox="1"/>
          <p:nvPr/>
        </p:nvSpPr>
        <p:spPr>
          <a:xfrm>
            <a:off x="2763260" y="1495904"/>
            <a:ext cx="7134131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/>
              <a:t>/</a:t>
            </a:r>
            <a:r>
              <a:rPr lang="en-US" sz="1400" dirty="0" err="1"/>
              <a:t>datadrive</a:t>
            </a:r>
            <a:r>
              <a:rPr lang="en-US" sz="1400" dirty="0"/>
              <a:t>/</a:t>
            </a:r>
            <a:r>
              <a:rPr lang="en-US" sz="1400" dirty="0" err="1"/>
              <a:t>csps</a:t>
            </a:r>
            <a:r>
              <a:rPr lang="en-US" sz="1400" dirty="0"/>
              <a:t>/fedexscv2/wp-content/themes/Divi/page-template-forgot-</a:t>
            </a:r>
            <a:r>
              <a:rPr lang="en-US" sz="1400" dirty="0" err="1"/>
              <a:t>password.php</a:t>
            </a:r>
            <a:endParaRPr lang="en-US" sz="1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DCC3946-789F-E93A-5F9D-582545194C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3262" y="1810784"/>
            <a:ext cx="7134130" cy="2181878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191BC63-028F-E543-2141-A69E14A11CC0}"/>
              </a:ext>
            </a:extLst>
          </p:cNvPr>
          <p:cNvCxnSpPr>
            <a:cxnSpLocks/>
          </p:cNvCxnSpPr>
          <p:nvPr/>
        </p:nvCxnSpPr>
        <p:spPr>
          <a:xfrm flipH="1">
            <a:off x="6382693" y="3429000"/>
            <a:ext cx="950614" cy="15775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F5C8EBE-4C3E-E91B-4C43-8D4DF0A10E5C}"/>
              </a:ext>
            </a:extLst>
          </p:cNvPr>
          <p:cNvSpPr txBox="1"/>
          <p:nvPr/>
        </p:nvSpPr>
        <p:spPr>
          <a:xfrm>
            <a:off x="2763260" y="518707"/>
            <a:ext cx="481839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Hi Prabal -</a:t>
            </a:r>
          </a:p>
          <a:p>
            <a:r>
              <a:rPr lang="en-US" dirty="0"/>
              <a:t>Please take a look at this and let me know if you can fix the error.</a:t>
            </a:r>
          </a:p>
        </p:txBody>
      </p:sp>
    </p:spTree>
    <p:extLst>
      <p:ext uri="{BB962C8B-B14F-4D97-AF65-F5344CB8AC3E}">
        <p14:creationId xmlns:p14="http://schemas.microsoft.com/office/powerpoint/2010/main" val="695502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161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Package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Manuel Oujo</dc:creator>
  <cp:lastModifiedBy>Fernando Bermudez</cp:lastModifiedBy>
  <cp:revision>4</cp:revision>
  <dcterms:created xsi:type="dcterms:W3CDTF">2024-05-28T18:45:10Z</dcterms:created>
  <dcterms:modified xsi:type="dcterms:W3CDTF">2024-10-21T12:21:47Z</dcterms:modified>
</cp:coreProperties>
</file>